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5D51B45-D666-467B-B38D-969D724B577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351848C-829D-489E-B5F7-71081FC662B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B70A8A-A019-4E97-95E9-E1F09762BEF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BF5F2B0-3D9D-47A9-8AC5-F280D2BDC26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CFD3079-2C35-45BB-8A7B-39300EC6C9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B10F654-A65F-4CFC-AFD3-12005AAAD2E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4B6A06-1FC0-4C75-840F-9F8AD273139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8196BDE-F5B8-42AD-83B3-1C1D261EF6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16571F-BBC9-4EB5-8809-E801E5F87D5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825F63B-53EE-41C6-83C9-8748759675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B9B31C1-9B8C-4DE1-A7FB-301E6A00C46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A6C40BE-3A36-4B32-B97E-52610FBF057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6"/>
          <p:cNvGrpSpPr/>
          <p:nvPr/>
        </p:nvGrpSpPr>
        <p:grpSpPr>
          <a:xfrm>
            <a:off x="-8640" y="-8640"/>
            <a:ext cx="9169560" cy="6874920"/>
            <a:chOff x="-8640" y="-8640"/>
            <a:chExt cx="9169560" cy="6874920"/>
          </a:xfrm>
        </p:grpSpPr>
        <p:sp>
          <p:nvSpPr>
            <p:cNvPr id="1" name="Freeform 6"/>
            <p:cNvSpPr/>
            <p:nvPr/>
          </p:nvSpPr>
          <p:spPr>
            <a:xfrm>
              <a:off x="-8640" y="4013280"/>
              <a:ext cx="456840" cy="2853000"/>
            </a:xfrm>
            <a:custGeom>
              <a:avLst/>
              <a:gdLst>
                <a:gd name="textAreaLeft" fmla="*/ 0 w 456840"/>
                <a:gd name="textAreaRight" fmla="*/ 457200 w 456840"/>
                <a:gd name="textAreaTop" fmla="*/ 0 h 2853000"/>
                <a:gd name="textAreaBottom" fmla="*/ 2853360 h 2853000"/>
              </a:gdLst>
              <a:ahLst/>
              <a:rect l="textAreaLeft" t="textAreaTop" r="textAreaRight" b="textAreaBottom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cxnSp>
          <p:nvCxnSpPr>
            <p:cNvPr id="2" name="Straight Connector 7"/>
            <p:cNvCxnSpPr/>
            <p:nvPr/>
          </p:nvCxnSpPr>
          <p:spPr>
            <a:xfrm flipV="1">
              <a:off x="5130720" y="4175280"/>
              <a:ext cx="4022640" cy="2683080"/>
            </a:xfrm>
            <a:prstGeom prst="straightConnector1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</p:cxnSp>
        <p:cxnSp>
          <p:nvCxnSpPr>
            <p:cNvPr id="3" name="Straight Connector 8"/>
            <p:cNvCxnSpPr/>
            <p:nvPr/>
          </p:nvCxnSpPr>
          <p:spPr>
            <a:xfrm>
              <a:off x="7042680" y="0"/>
              <a:ext cx="1219320" cy="6858360"/>
            </a:xfrm>
            <a:prstGeom prst="straightConnector1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</p:cxnSp>
        <p:sp>
          <p:nvSpPr>
            <p:cNvPr id="4" name="Freeform 9"/>
            <p:cNvSpPr/>
            <p:nvPr/>
          </p:nvSpPr>
          <p:spPr>
            <a:xfrm>
              <a:off x="6891840" y="0"/>
              <a:ext cx="2269080" cy="6866280"/>
            </a:xfrm>
            <a:custGeom>
              <a:avLst/>
              <a:gdLst>
                <a:gd name="textAreaLeft" fmla="*/ 0 w 2269080"/>
                <a:gd name="textAreaRight" fmla="*/ 2269440 w 2269080"/>
                <a:gd name="textAreaTop" fmla="*/ 0 h 6866280"/>
                <a:gd name="textAreaBottom" fmla="*/ 6866640 h 6866280"/>
              </a:gdLst>
              <a:ahLst/>
              <a:rect l="textAreaLeft" t="textAreaTop" r="textAreaRight" b="textAreaBottom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Freeform 10"/>
            <p:cNvSpPr/>
            <p:nvPr/>
          </p:nvSpPr>
          <p:spPr>
            <a:xfrm>
              <a:off x="7205040" y="-8640"/>
              <a:ext cx="1947960" cy="6866280"/>
            </a:xfrm>
            <a:custGeom>
              <a:avLst/>
              <a:gdLst>
                <a:gd name="textAreaLeft" fmla="*/ 0 w 1947960"/>
                <a:gd name="textAreaRight" fmla="*/ 1948320 w 1947960"/>
                <a:gd name="textAreaTop" fmla="*/ 0 h 6866280"/>
                <a:gd name="textAreaBottom" fmla="*/ 6866640 h 6866280"/>
              </a:gdLst>
              <a:ahLst/>
              <a:rect l="textAreaLeft" t="textAreaTop" r="textAreaRight" b="textAreaBottom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Freeform 11"/>
            <p:cNvSpPr/>
            <p:nvPr/>
          </p:nvSpPr>
          <p:spPr>
            <a:xfrm>
              <a:off x="6638040" y="3920040"/>
              <a:ext cx="2513160" cy="2937600"/>
            </a:xfrm>
            <a:custGeom>
              <a:avLst/>
              <a:gdLst>
                <a:gd name="textAreaLeft" fmla="*/ 0 w 2513160"/>
                <a:gd name="textAreaRight" fmla="*/ 2513520 w 2513160"/>
                <a:gd name="textAreaTop" fmla="*/ 0 h 2937600"/>
                <a:gd name="textAreaBottom" fmla="*/ 2937960 h 2937600"/>
              </a:gdLst>
              <a:ahLst/>
              <a:rect l="textAreaLeft" t="textAreaTop" r="textAreaRight" b="textAreaBottom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12"/>
            <p:cNvSpPr/>
            <p:nvPr/>
          </p:nvSpPr>
          <p:spPr>
            <a:xfrm>
              <a:off x="7010280" y="-8640"/>
              <a:ext cx="2142360" cy="6866280"/>
            </a:xfrm>
            <a:custGeom>
              <a:avLst/>
              <a:gdLst>
                <a:gd name="textAreaLeft" fmla="*/ 0 w 2142360"/>
                <a:gd name="textAreaRight" fmla="*/ 2142720 w 2142360"/>
                <a:gd name="textAreaTop" fmla="*/ 0 h 6866280"/>
                <a:gd name="textAreaBottom" fmla="*/ 6866640 h 6866280"/>
              </a:gdLst>
              <a:ahLst/>
              <a:rect l="textAreaLeft" t="textAreaTop" r="textAreaRight" b="textAreaBottom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8" name="Freeform 13"/>
            <p:cNvSpPr/>
            <p:nvPr/>
          </p:nvSpPr>
          <p:spPr>
            <a:xfrm>
              <a:off x="8295840" y="-8640"/>
              <a:ext cx="857160" cy="6866280"/>
            </a:xfrm>
            <a:custGeom>
              <a:avLst/>
              <a:gdLst>
                <a:gd name="textAreaLeft" fmla="*/ 0 w 857160"/>
                <a:gd name="textAreaRight" fmla="*/ 857520 w 857160"/>
                <a:gd name="textAreaTop" fmla="*/ 0 h 6866280"/>
                <a:gd name="textAreaBottom" fmla="*/ 6866640 h 6866280"/>
              </a:gdLst>
              <a:ahLst/>
              <a:rect l="textAreaLeft" t="textAreaTop" r="textAreaRight" b="textAreaBottom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" name="Freeform 14"/>
            <p:cNvSpPr/>
            <p:nvPr/>
          </p:nvSpPr>
          <p:spPr>
            <a:xfrm>
              <a:off x="8077320" y="-8640"/>
              <a:ext cx="1066320" cy="6866280"/>
            </a:xfrm>
            <a:custGeom>
              <a:avLst/>
              <a:gdLst>
                <a:gd name="textAreaLeft" fmla="*/ 0 w 1066320"/>
                <a:gd name="textAreaRight" fmla="*/ 1066680 w 1066320"/>
                <a:gd name="textAreaTop" fmla="*/ 0 h 6866280"/>
                <a:gd name="textAreaBottom" fmla="*/ 6866640 h 6866280"/>
              </a:gdLst>
              <a:ahLst/>
              <a:rect l="textAreaLeft" t="textAreaTop" r="textAreaRight" b="textAreaBottom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" name="Freeform 15"/>
            <p:cNvSpPr/>
            <p:nvPr/>
          </p:nvSpPr>
          <p:spPr>
            <a:xfrm>
              <a:off x="8060400" y="4893840"/>
              <a:ext cx="1093680" cy="1963800"/>
            </a:xfrm>
            <a:custGeom>
              <a:avLst/>
              <a:gdLst>
                <a:gd name="textAreaLeft" fmla="*/ 0 w 1093680"/>
                <a:gd name="textAreaRight" fmla="*/ 1094040 w 1093680"/>
                <a:gd name="textAreaTop" fmla="*/ 0 h 1963800"/>
                <a:gd name="textAreaBottom" fmla="*/ 1964160 h 1963800"/>
              </a:gdLst>
              <a:ahLst/>
              <a:rect l="textAreaLeft" t="textAreaTop" r="textAreaRight" b="textAreaBottom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1" name="PlaceHolder 1"/>
          <p:cNvSpPr>
            <a:spLocks noGrp="1"/>
          </p:cNvSpPr>
          <p:nvPr>
            <p:ph type="dt" idx="1"/>
          </p:nvPr>
        </p:nvSpPr>
        <p:spPr>
          <a:xfrm>
            <a:off x="5405400" y="6041520"/>
            <a:ext cx="6836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nl-BE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nl-BE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ftr" idx="2"/>
          </p:nvPr>
        </p:nvSpPr>
        <p:spPr>
          <a:xfrm>
            <a:off x="609480" y="6041520"/>
            <a:ext cx="46227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sldNum" idx="3"/>
          </p:nvPr>
        </p:nvSpPr>
        <p:spPr>
          <a:xfrm>
            <a:off x="6444720" y="6041520"/>
            <a:ext cx="5122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nl-BE" sz="900" spc="-1" strike="noStrike">
                <a:solidFill>
                  <a:schemeClr val="accent1"/>
                </a:solidFill>
                <a:latin typeface="Trebuchet M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7C5561E-79CF-4348-83F2-1F1A71B79508}" type="slidenum">
              <a:rPr b="0" lang="nl-BE" sz="900" spc="-1" strike="noStrike">
                <a:solidFill>
                  <a:schemeClr val="accent1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Trebuchet MS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Trebuchet M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2"/>
          <p:cNvSpPr/>
          <p:nvPr/>
        </p:nvSpPr>
        <p:spPr>
          <a:xfrm>
            <a:off x="187920" y="748080"/>
            <a:ext cx="7168320" cy="173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chemeClr val="accent5"/>
                </a:solidFill>
                <a:latin typeface="Trebuchet MS"/>
              </a:rPr>
              <a:t>Presentation on CISCO CCNA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53" name="Rectangle 3"/>
          <p:cNvSpPr/>
          <p:nvPr/>
        </p:nvSpPr>
        <p:spPr>
          <a:xfrm>
            <a:off x="0" y="3871440"/>
            <a:ext cx="8595360" cy="191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  <a:scene3d>
              <a:camera prst="orthographicFront"/>
              <a:lightRig dir="t" rig="harsh"/>
            </a:scene3d>
            <a:sp3d extrusionH="57150" prstMaterial="matte">
              <a:bevelT prst="angle" w="63500" h="12700"/>
              <a:contourClr>
                <a:schemeClr val="bg1"/>
              </a:contourClr>
            </a:sp3d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chemeClr val="accent3"/>
                </a:solidFill>
                <a:latin typeface="Trebuchet MS"/>
              </a:rPr>
              <a:t>Presentation By</a:t>
            </a:r>
            <a:endParaRPr b="0" lang="en-IN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chemeClr val="accent3"/>
                </a:solidFill>
                <a:latin typeface="Trebuchet MS"/>
              </a:rPr>
              <a:t>Abhishek K Sharma</a:t>
            </a:r>
            <a:endParaRPr b="0" lang="en-IN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chemeClr val="accent3"/>
                </a:solidFill>
                <a:latin typeface="Trebuchet MS"/>
              </a:rPr>
              <a:t>Sachin Katoch 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lide" descr=""/>
          <p:cNvPicPr/>
          <p:nvPr/>
        </p:nvPicPr>
        <p:blipFill>
          <a:blip r:embed="rId1"/>
          <a:stretch/>
        </p:blipFill>
        <p:spPr>
          <a:xfrm>
            <a:off x="0" y="936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</TotalTime>
  <Application>LibreOffice/7.4.1.2$Windows_X86_64 LibreOffice_project/3c58a8f3a960df8bc8fd77b461821e42c061c5f0</Application>
  <AppVersion>15.0000</AppVersion>
  <Words>15</Words>
  <Paragraphs>4</Paragraphs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2018-07-17T18:05:50Z</dcterms:created>
  <dc:creator>Unknown Creator</dc:creator>
  <dc:description/>
  <dc:language>en-IN</dc:language>
  <cp:lastModifiedBy/>
  <dcterms:modified xsi:type="dcterms:W3CDTF">2023-04-14T18:33:47Z</dcterms:modified>
  <cp:revision>5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Slides">
    <vt:i4>38</vt:i4>
  </property>
</Properties>
</file>